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80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81" r:id="rId21"/>
    <p:sldId id="275" r:id="rId22"/>
    <p:sldId id="276" r:id="rId23"/>
    <p:sldId id="277" r:id="rId24"/>
    <p:sldId id="278" r:id="rId25"/>
    <p:sldId id="279" r:id="rId26"/>
    <p:sldId id="282" r:id="rId27"/>
  </p:sldIdLst>
  <p:sldSz cx="115220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888" y="-354"/>
      </p:cViewPr>
      <p:guideLst>
        <p:guide orient="horz" pos="2160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B5091-4344-4206-92C1-9C1BD1EA5073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685800"/>
            <a:ext cx="5759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64AAA-9AA1-41D1-8130-1B8C1305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2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4AAA-9AA1-41D1-8130-1B8C130594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0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1522075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1522075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1522075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1522075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084" y="5052546"/>
            <a:ext cx="7103024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0209" y="3132290"/>
            <a:ext cx="904144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00432" y="731519"/>
            <a:ext cx="8065453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3815" y="376518"/>
            <a:ext cx="2592467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88614" y="731520"/>
            <a:ext cx="608523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440259" y="731520"/>
            <a:ext cx="8065453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1522075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1522075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1522075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1522075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967" y="2172648"/>
            <a:ext cx="7518414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8412" y="4607511"/>
            <a:ext cx="7523237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40258" y="731519"/>
            <a:ext cx="4217079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853214" y="731520"/>
            <a:ext cx="4217079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260" y="731520"/>
            <a:ext cx="4217079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7204" y="1400327"/>
            <a:ext cx="4217079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5923" y="731520"/>
            <a:ext cx="4217079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4" y="1399032"/>
            <a:ext cx="4217079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318" y="2209801"/>
            <a:ext cx="4581720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8149" y="731520"/>
            <a:ext cx="5061806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5539" y="3497802"/>
            <a:ext cx="4269947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1522075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1522075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1522075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1522075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39031" y="1143000"/>
            <a:ext cx="5184934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6199" y="1010486"/>
            <a:ext cx="4654840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408" y="4464421"/>
            <a:ext cx="8043701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1522075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1522075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1522075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1522075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59669" y="4372168"/>
            <a:ext cx="820621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259" y="732260"/>
            <a:ext cx="8065453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7400" y="6172201"/>
            <a:ext cx="3168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6103" y="6172201"/>
            <a:ext cx="4224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865" y="6172201"/>
            <a:ext cx="2304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28.jpg"/><Relationship Id="rId4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1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50705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37" y="5766137"/>
            <a:ext cx="1126141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000" b="1" cap="all" dirty="0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GOOD AFTERNOON TO ALL</a:t>
            </a:r>
            <a:endParaRPr lang="en-US" sz="6000" b="1" cap="all" dirty="0">
              <a:ln w="0">
                <a:solidFill>
                  <a:srgbClr val="FF0000"/>
                </a:solidFill>
              </a:ln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7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637" y="1047322"/>
            <a:ext cx="6651976" cy="44900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5533" y="152400"/>
            <a:ext cx="8921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What can you see in the pictures ?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237" y="5892225"/>
            <a:ext cx="1028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We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can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see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the 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wind and rain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are blowing heavily.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3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88" y="1524000"/>
            <a:ext cx="4970249" cy="37191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07205" y="76200"/>
            <a:ext cx="8921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What can you see in the pictures ?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360335">
            <a:off x="899145" y="5757542"/>
            <a:ext cx="4495799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Cyclone is in the Sea. </a:t>
            </a:r>
            <a:endParaRPr lang="en-US" sz="32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7" y="1166395"/>
            <a:ext cx="4299611" cy="41676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 rot="630477">
            <a:off x="6656058" y="5575849"/>
            <a:ext cx="390770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The river is rising.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7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9637" y="381000"/>
            <a:ext cx="6822702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Let’s see another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video-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933092"/>
              </p:ext>
            </p:extLst>
          </p:nvPr>
        </p:nvGraphicFramePr>
        <p:xfrm>
          <a:off x="4999037" y="2819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99037" y="2819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915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17" y="1700558"/>
            <a:ext cx="4782720" cy="3557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4" y="1471957"/>
            <a:ext cx="4767823" cy="35572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1232239" y="152400"/>
            <a:ext cx="879599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What can you see in the pictures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1437" y="5715000"/>
            <a:ext cx="7697941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The river flooded the field.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06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r="2276" b="7946"/>
          <a:stretch/>
        </p:blipFill>
        <p:spPr>
          <a:xfrm>
            <a:off x="427037" y="1905000"/>
            <a:ext cx="5799618" cy="3124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024" y="2057400"/>
            <a:ext cx="5183062" cy="3191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12837" y="304800"/>
            <a:ext cx="887294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Look at the pictures and think about these.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3837" y="5968425"/>
            <a:ext cx="802655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The wind is blowing and the roof away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r="2276" b="7946"/>
          <a:stretch/>
        </p:blipFill>
        <p:spPr>
          <a:xfrm>
            <a:off x="417656" y="1905000"/>
            <a:ext cx="5799618" cy="3124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1103456" y="304800"/>
            <a:ext cx="887294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Look at the pictures and think about these.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3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226" y="1541862"/>
            <a:ext cx="4897011" cy="3258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" y="1423867"/>
            <a:ext cx="4907364" cy="32243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1112837" y="152400"/>
            <a:ext cx="89154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See another pictures and think about these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2837" y="5334000"/>
            <a:ext cx="8839200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The wind has blown the roof away 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and the man is so sorrow.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38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37" y="1120752"/>
            <a:ext cx="4004641" cy="2689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36" y="968351"/>
            <a:ext cx="3975412" cy="2689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1036637" y="152400"/>
            <a:ext cx="8915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What can you see in pictures?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T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hink about these.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6637" y="4191000"/>
            <a:ext cx="8915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The people are house &amp; foodless  for Cyclone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Aila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37" y="758748"/>
            <a:ext cx="8306921" cy="4831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6637" y="5725180"/>
            <a:ext cx="8305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The Army are distributing food to the people 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7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92" y="1309254"/>
            <a:ext cx="52197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7" y="1253184"/>
            <a:ext cx="5070338" cy="32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1460839" y="76200"/>
            <a:ext cx="879599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What can you see in the pictures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837" y="5388114"/>
            <a:ext cx="907171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The bridge is damaged by Cyclone.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2056" y="5867400"/>
            <a:ext cx="891540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The workers are repairing the bridge.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1576" y="4814454"/>
            <a:ext cx="465223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After Cyclone (</a:t>
            </a:r>
            <a:r>
              <a:rPr lang="en-US" sz="3600" b="1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Aila</a:t>
            </a:r>
            <a:r>
              <a:rPr lang="en-US" sz="360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4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119" y="76200"/>
            <a:ext cx="886011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Everybody look at the blackboard and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w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rite the meaning of these words,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1519" y="1797308"/>
            <a:ext cx="197361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Rising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Flooded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Blowing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Roof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Away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R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epairing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4077" y="1797308"/>
            <a:ext cx="390844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বন্যাকবলিত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ডুবে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বহা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বহা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)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চালা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উড়িয়ে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নেয়া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মেরামত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58362" y="2057400"/>
            <a:ext cx="19833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606519" y="2895600"/>
            <a:ext cx="19833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82162" y="3810000"/>
            <a:ext cx="19833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04404" y="4648200"/>
            <a:ext cx="19833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04404" y="5486400"/>
            <a:ext cx="19833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80604" y="6324600"/>
            <a:ext cx="198331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0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62" y="1330036"/>
            <a:ext cx="7327075" cy="47382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7200" y="381000"/>
            <a:ext cx="874470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Everybody take your book and open page at</a:t>
            </a:r>
            <a:r>
              <a:rPr lang="en-US" sz="2800" dirty="0" smtClean="0">
                <a:cs typeface="NikoshBAN" pitchFamily="2" charset="0"/>
              </a:rPr>
              <a:t> </a:t>
            </a:r>
            <a:r>
              <a:rPr lang="en-US" sz="2800" dirty="0" smtClean="0">
                <a:cs typeface="NikoshBAN" pitchFamily="2" charset="0"/>
              </a:rPr>
              <a:t>94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6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9637" y="2550616"/>
            <a:ext cx="838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Teacher’s introducing.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Ashraful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Alam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Assistant Teacher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Aganagar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Govt.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Pri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 School</a:t>
            </a:r>
          </a:p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Bhairab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Kishoreganj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Mobile No-</a:t>
            </a:r>
            <a:r>
              <a:rPr lang="en-US" sz="4400" dirty="0">
                <a:cs typeface="NikoshBAN" pitchFamily="2" charset="0"/>
              </a:rPr>
              <a:t>01711-052305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2" b="23031"/>
          <a:stretch/>
        </p:blipFill>
        <p:spPr>
          <a:xfrm>
            <a:off x="3627437" y="112325"/>
            <a:ext cx="2514600" cy="240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4237" y="329256"/>
            <a:ext cx="96774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Everybody take your book and open page at</a:t>
            </a:r>
            <a:r>
              <a:rPr lang="en-US" sz="3200" dirty="0" smtClean="0">
                <a:cs typeface="NikoshBAN" pitchFamily="2" charset="0"/>
              </a:rPr>
              <a:t> </a:t>
            </a:r>
            <a:r>
              <a:rPr lang="en-US" sz="3200" dirty="0" smtClean="0">
                <a:cs typeface="NikoshBAN" pitchFamily="2" charset="0"/>
              </a:rPr>
              <a:t>94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237" y="1612880"/>
            <a:ext cx="1127584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Read the sentences. Number them in correct order from</a:t>
            </a:r>
            <a:r>
              <a:rPr lang="en-US" sz="2800" dirty="0" smtClean="0">
                <a:latin typeface="Calibri" pitchFamily="34" charset="0"/>
                <a:cs typeface="NikoshBAN" pitchFamily="2" charset="0"/>
              </a:rPr>
              <a:t> 1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to</a:t>
            </a:r>
            <a:r>
              <a:rPr lang="en-US" sz="2800" dirty="0" smtClean="0">
                <a:latin typeface="Calibri" pitchFamily="34" charset="0"/>
                <a:cs typeface="NikoshBAN" pitchFamily="2" charset="0"/>
              </a:rPr>
              <a:t> 4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-------The workers are repairing the huts and fields.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-------The river is rising and the winds are blowing.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-------The storm starts.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-------The wind is blowing the roofs away and the river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is flooding the fields.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762" y="3810252"/>
            <a:ext cx="3080939" cy="21427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98" y="3811257"/>
            <a:ext cx="3080939" cy="2132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14109" y="5980093"/>
            <a:ext cx="3454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The wind has broken 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house &amp; trees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39901" y="3210580"/>
            <a:ext cx="3211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The sky is cloudy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0901" y="3200400"/>
            <a:ext cx="3744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The wind is starting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3037" y="5980093"/>
            <a:ext cx="3108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People has gone in 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shelter center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48" y="929640"/>
            <a:ext cx="3155413" cy="2194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873" y="3772890"/>
            <a:ext cx="3080939" cy="21427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485" y="212235"/>
            <a:ext cx="1371600" cy="9307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89" y="914638"/>
            <a:ext cx="3134935" cy="2209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744160" y="152400"/>
            <a:ext cx="886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Look at the pictures and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discuss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in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groups.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0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37" y="1280101"/>
            <a:ext cx="3886200" cy="29108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1038830" y="304800"/>
            <a:ext cx="837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Look at the pictures and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discuss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in pairs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9"/>
          <a:stretch/>
        </p:blipFill>
        <p:spPr>
          <a:xfrm>
            <a:off x="9647237" y="169471"/>
            <a:ext cx="1704109" cy="1186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37" y="1335405"/>
            <a:ext cx="4343400" cy="29317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17637" y="4724400"/>
            <a:ext cx="8129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The wind is blowing and the roof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away.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37" y="1066800"/>
            <a:ext cx="8055427" cy="4511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36837" y="5906869"/>
            <a:ext cx="6014788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The house is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repairing.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8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088" y="1616571"/>
            <a:ext cx="4731749" cy="3641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701">
            <a:off x="1117437" y="1375137"/>
            <a:ext cx="4731749" cy="36412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525715" y="238780"/>
            <a:ext cx="8969122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Look at the pictures and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think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about these lonely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392" y="101026"/>
            <a:ext cx="1597189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0288" y="5754469"/>
            <a:ext cx="824937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The houses are repairing after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Aila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29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08237" y="228600"/>
            <a:ext cx="5486400" cy="1600200"/>
          </a:xfrm>
          <a:prstGeom prst="ellipse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34601" y="520868"/>
            <a:ext cx="3857146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Evalution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993" y="1981200"/>
            <a:ext cx="1127584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Read the sentences. Number them in correct order from</a:t>
            </a:r>
            <a:r>
              <a:rPr lang="en-US" sz="2800" dirty="0" smtClean="0">
                <a:latin typeface="Calibri" pitchFamily="34" charset="0"/>
                <a:cs typeface="NikoshBAN" pitchFamily="2" charset="0"/>
              </a:rPr>
              <a:t> 1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to</a:t>
            </a:r>
            <a:r>
              <a:rPr lang="en-US" sz="2800" dirty="0" smtClean="0">
                <a:latin typeface="Calibri" pitchFamily="34" charset="0"/>
                <a:cs typeface="NikoshBAN" pitchFamily="2" charset="0"/>
              </a:rPr>
              <a:t> 4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-------The workers are repairing the huts and fields.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-------The river is rising and the winds are blowing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-------The storm starts.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-------The wind is blowing the roofs away and the river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is flooding the fields.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793" y="410212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3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793" y="265432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4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793" y="315307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alibri" pitchFamily="34" charset="0"/>
              </a:rPr>
              <a:t>2</a:t>
            </a:r>
            <a:endParaRPr lang="en-US" sz="32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793" y="366974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  <a:latin typeface="Calibri" pitchFamily="34" charset="0"/>
              </a:rPr>
              <a:t>1</a:t>
            </a:r>
            <a:endParaRPr lang="en-US" sz="3200" b="1" dirty="0">
              <a:solidFill>
                <a:schemeClr val="accent5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3410" y="2590800"/>
            <a:ext cx="1061700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Calibri" pitchFamily="34" charset="0"/>
                <a:cs typeface="NikoshBAN" pitchFamily="2" charset="0"/>
              </a:rPr>
              <a:t>1.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The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storm starts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3200" b="1" dirty="0">
                <a:latin typeface="Calibri" pitchFamily="34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Calibri" pitchFamily="34" charset="0"/>
                <a:cs typeface="NikoshBAN" pitchFamily="2" charset="0"/>
              </a:rPr>
              <a:t>2.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The river is rising and the winds are blowing.</a:t>
            </a:r>
          </a:p>
          <a:p>
            <a:r>
              <a:rPr lang="en-US" sz="3200" b="1" dirty="0">
                <a:latin typeface="Calibri" pitchFamily="34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Calibri" pitchFamily="34" charset="0"/>
                <a:cs typeface="NikoshBAN" pitchFamily="2" charset="0"/>
              </a:rPr>
              <a:t>3.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The wind is blowing the roofs away and the river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is flooding the fields.</a:t>
            </a:r>
          </a:p>
          <a:p>
            <a:r>
              <a:rPr lang="en-US" sz="3200" b="1" dirty="0" smtClean="0">
                <a:latin typeface="Calibri" pitchFamily="34" charset="0"/>
                <a:cs typeface="NikoshBAN" pitchFamily="2" charset="0"/>
              </a:rPr>
              <a:t> 4.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The workers are repairing the huts and fields.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85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37" y="1828800"/>
            <a:ext cx="4438650" cy="292693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475037" y="373559"/>
            <a:ext cx="4743450" cy="107424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47418" y="525959"/>
            <a:ext cx="3398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Home work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437" y="5181600"/>
            <a:ext cx="1119569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Everybody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will read today’s lesson at your h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ome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and will make the sentences in past form.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21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7" y="1143000"/>
            <a:ext cx="5600700" cy="5600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037" y="1143000"/>
            <a:ext cx="5600700" cy="5600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1483975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GOOD-BYE 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TO ALL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FOR TODAY</a:t>
            </a:r>
            <a:r>
              <a:rPr lang="en-US" sz="54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5400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0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1037" y="897553"/>
            <a:ext cx="777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u="sng" dirty="0" smtClean="0">
                <a:solidFill>
                  <a:srgbClr val="BC14A4"/>
                </a:solidFill>
                <a:latin typeface="NikoshBAN" pitchFamily="2" charset="0"/>
                <a:cs typeface="NikoshBAN" pitchFamily="2" charset="0"/>
              </a:rPr>
              <a:t>Lesson introduction</a:t>
            </a:r>
          </a:p>
          <a:p>
            <a:endParaRPr lang="en-US" sz="4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Class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Five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Subject-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English</a:t>
            </a:r>
          </a:p>
          <a:p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Unit– </a:t>
            </a:r>
            <a:r>
              <a:rPr lang="en-US" sz="4400" dirty="0" smtClean="0">
                <a:cs typeface="NikoshBAN" pitchFamily="2" charset="0"/>
              </a:rPr>
              <a:t>24</a:t>
            </a:r>
            <a:endParaRPr lang="en-US" sz="4400" dirty="0"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Lesson: </a:t>
            </a:r>
            <a:r>
              <a:rPr lang="en-US" sz="4400" dirty="0" smtClean="0">
                <a:solidFill>
                  <a:srgbClr val="00B050"/>
                </a:solidFill>
                <a:cs typeface="NikoshBAN" pitchFamily="2" charset="0"/>
              </a:rPr>
              <a:t>1(b)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(Cyclone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Aila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Date– </a:t>
            </a:r>
            <a:r>
              <a:rPr lang="en-US" sz="4400" dirty="0" smtClean="0">
                <a:cs typeface="NikoshBAN" pitchFamily="2" charset="0"/>
              </a:rPr>
              <a:t>01.10.2017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 t="2667" b="4410"/>
          <a:stretch/>
        </p:blipFill>
        <p:spPr>
          <a:xfrm>
            <a:off x="7871191" y="1659553"/>
            <a:ext cx="1699846" cy="215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3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514400"/>
              </p:ext>
            </p:extLst>
          </p:nvPr>
        </p:nvGraphicFramePr>
        <p:xfrm>
          <a:off x="5761037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1037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11798" y="228600"/>
            <a:ext cx="5187639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Let’s see a video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1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87" y="1848729"/>
            <a:ext cx="4286250" cy="2826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4" y="1828800"/>
            <a:ext cx="4233863" cy="28299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6637" y="228600"/>
            <a:ext cx="9979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Look at the pictures and think about these.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3837" y="663714"/>
            <a:ext cx="825899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What about are these pictures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5237" y="5029200"/>
            <a:ext cx="8839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These pictures are natural disaster 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( flood and river erosion ).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5" y="1371600"/>
            <a:ext cx="5345723" cy="518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09445" y="144959"/>
            <a:ext cx="625844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Today’s lesson is 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8347791">
            <a:off x="1325051" y="2140555"/>
            <a:ext cx="32592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Cyclone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3330032">
            <a:off x="8204977" y="1782147"/>
            <a:ext cx="1696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Aila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26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437" y="76200"/>
            <a:ext cx="5426486" cy="707886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Learning outcomes--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358" y="921603"/>
            <a:ext cx="8839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Listening:</a:t>
            </a:r>
          </a:p>
          <a:p>
            <a:r>
              <a:rPr lang="en-US" sz="2400" dirty="0" smtClean="0">
                <a:cs typeface="NikoshBAN" pitchFamily="2" charset="0"/>
              </a:rPr>
              <a:t>3.4.1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:Understand statements made by teachers &amp;students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637" y="1777947"/>
            <a:ext cx="6585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Speaking</a:t>
            </a:r>
          </a:p>
          <a:p>
            <a:r>
              <a:rPr lang="en-US" sz="2400" dirty="0" smtClean="0">
                <a:cs typeface="NikoshBAN" pitchFamily="2" charset="0"/>
              </a:rPr>
              <a:t>6.2.1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:Talk about people, objects, events etc.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5166" y="4495800"/>
            <a:ext cx="8242962" cy="1938992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writing:</a:t>
            </a:r>
          </a:p>
          <a:p>
            <a:r>
              <a:rPr lang="en-US" sz="2400" dirty="0" smtClean="0">
                <a:solidFill>
                  <a:srgbClr val="C00000"/>
                </a:solidFill>
                <a:cs typeface="NikoshBAN" pitchFamily="2" charset="0"/>
              </a:rPr>
              <a:t>3.1.1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:Write words, phrases and sentences using non-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-cursive Capital and  small letters.</a:t>
            </a:r>
          </a:p>
          <a:p>
            <a:r>
              <a:rPr lang="en-US" sz="2400" dirty="0" smtClean="0">
                <a:solidFill>
                  <a:srgbClr val="C00000"/>
                </a:solidFill>
                <a:cs typeface="NikoshBAN" pitchFamily="2" charset="0"/>
              </a:rPr>
              <a:t>8.1.1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:Make sentences using words &amp; Phrases given in </a:t>
            </a:r>
          </a:p>
          <a:p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t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he textbook.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437" y="3059668"/>
            <a:ext cx="8478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Reading:</a:t>
            </a:r>
          </a:p>
          <a:p>
            <a:r>
              <a:rPr lang="en-US" sz="2400" dirty="0" smtClean="0">
                <a:latin typeface="Calibri" pitchFamily="34" charset="0"/>
                <a:cs typeface="NikoshBAN" pitchFamily="2" charset="0"/>
              </a:rPr>
              <a:t>1.5.1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:Read words, phrases and sentence in the text with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Proper pronunciation, stress and intonation</a:t>
            </a:r>
          </a:p>
        </p:txBody>
      </p:sp>
    </p:spTree>
    <p:extLst>
      <p:ext uri="{BB962C8B-B14F-4D97-AF65-F5344CB8AC3E}">
        <p14:creationId xmlns:p14="http://schemas.microsoft.com/office/powerpoint/2010/main" val="377362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17" y="3500146"/>
            <a:ext cx="3844562" cy="2367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4998" y="6044625"/>
            <a:ext cx="10846239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These pictures are about natural Calamity ‘Cyclone’.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7037" y="228600"/>
            <a:ext cx="1063303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Everybody see the pictures and say , what are about these?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30" y="990600"/>
            <a:ext cx="3833111" cy="23672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475" y="990600"/>
            <a:ext cx="3844562" cy="2367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62" y="3500146"/>
            <a:ext cx="3841874" cy="23672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752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37" y="2514601"/>
            <a:ext cx="51054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" r="4421"/>
          <a:stretch/>
        </p:blipFill>
        <p:spPr>
          <a:xfrm>
            <a:off x="333061" y="2514601"/>
            <a:ext cx="5504176" cy="3581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427176" y="228600"/>
            <a:ext cx="882966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What are you looking at the pictures ?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0086" y="870098"/>
            <a:ext cx="872706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 pictures are about ‘Cyclone 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Aila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6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222</TotalTime>
  <Words>672</Words>
  <Application>Microsoft Office PowerPoint</Application>
  <PresentationFormat>Custom</PresentationFormat>
  <Paragraphs>127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Slipstream</vt:lpstr>
      <vt:lpstr>Packager Shell Object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SUCCESS</cp:lastModifiedBy>
  <cp:revision>20</cp:revision>
  <dcterms:created xsi:type="dcterms:W3CDTF">2006-08-16T00:00:00Z</dcterms:created>
  <dcterms:modified xsi:type="dcterms:W3CDTF">2017-10-06T03:17:31Z</dcterms:modified>
</cp:coreProperties>
</file>